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3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026E-27AE-4D1E-9E62-582FB8680EF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CC91D-86DF-448C-BF5F-35C4D66374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sng" strike="noStrike" cap="none" normalizeH="0" baseline="0" dirty="0" err="1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Виховний</a:t>
            </a:r>
            <a:r>
              <a:rPr kumimoji="0" lang="ru-RU" sz="2600" b="0" i="1" u="sng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1" u="sng" strike="noStrike" cap="none" normalizeH="0" baseline="0" dirty="0" err="1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захід</a:t>
            </a:r>
            <a:r>
              <a:rPr kumimoji="0" lang="ru-RU" sz="2600" b="0" i="1" u="sng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600" b="0" i="1" u="sng" strike="noStrike" cap="none" normalizeH="0" baseline="0" dirty="0" err="1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початкових</a:t>
            </a:r>
            <a:r>
              <a:rPr kumimoji="0" lang="ru-RU" sz="2600" b="0" i="1" u="sng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1" u="sng" strike="noStrike" cap="none" normalizeH="0" baseline="0" dirty="0" err="1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класах</a:t>
            </a:r>
            <a:r>
              <a:rPr kumimoji="0" lang="ru-RU" sz="2600" b="0" i="1" u="sng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тему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sng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 День </a:t>
            </a:r>
            <a:r>
              <a:rPr kumimoji="0" lang="ru-RU" sz="2600" b="0" i="0" u="sng" strike="noStrike" cap="none" normalizeH="0" baseline="0" dirty="0" err="1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безпечного</a:t>
            </a:r>
            <a:r>
              <a:rPr kumimoji="0" lang="uk-UA" sz="2600" b="0" i="0" u="sng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ru-RU" sz="2600" b="0" i="0" u="sng" strike="noStrike" cap="none" normalizeH="0" baseline="0" dirty="0" err="1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нтернету</a:t>
            </a:r>
            <a:r>
              <a:rPr kumimoji="0" lang="ru-RU" sz="2600" b="0" i="0" u="sng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1571612"/>
            <a:ext cx="4786325" cy="4972062"/>
          </a:xfrm>
          <a:prstGeom prst="rect">
            <a:avLst/>
          </a:prstGeom>
        </p:spPr>
      </p:pic>
      <p:pic>
        <p:nvPicPr>
          <p:cNvPr id="1026" name="Picture 2" descr="C:\Documents and Settings\UralSOFT\Рабочий стол\SID2019-U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721344"/>
            <a:ext cx="1991446" cy="1136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435"/>
            <a:ext cx="4186246" cy="450056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28670"/>
            <a:ext cx="4030737" cy="3500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7686" y="21429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Робота в групах </a:t>
            </a:r>
            <a:endParaRPr lang="uk-UA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«Небезпека в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інтернетному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просторі».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42984"/>
            <a:ext cx="42148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Виступ інформаційно-пошукової групи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« Розумники»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Цікавинки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з історії походження комп’ютерів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5362" name="Picture 2" descr="C:\Documents and Settings\UralSOFT\Рабочий стол\SID2019-U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308582"/>
            <a:ext cx="2714612" cy="154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785926"/>
            <a:ext cx="4429125" cy="5072075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4176464" cy="3786190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0" y="571480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Театралізована вистава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« Казка про комп’ютер»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929066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Дидактична 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«Безпечні файли»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Змагання</a:t>
            </a: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6389" name="Picture 5" descr="C:\Documents and Settings\UralSOFT\Рабочий стол\SID2019-U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487953"/>
            <a:ext cx="2400352" cy="1370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UralSOFT\Рабочий стол\DSCF9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7" cy="4286256"/>
          </a:xfrm>
          <a:prstGeom prst="rect">
            <a:avLst/>
          </a:prstGeom>
          <a:noFill/>
        </p:spPr>
      </p:pic>
      <p:pic>
        <p:nvPicPr>
          <p:cNvPr id="5" name="Picture 2" descr="IMG_20180209_123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1" y="3104950"/>
            <a:ext cx="5000629" cy="37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Урок-казка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«Подорож країною Інтернет»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Урок-казка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«Подорож країною Інтернет»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Урок-казка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«Подорож країною Інтернет»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Урок-казка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«Подорож країною Інтернет»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Урок-казка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«Подорож країною Інтернет»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Урок-казка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«Подорож країною Інтернет»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Урок-казка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0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Times New Roman" pitchFamily="18" charset="0"/>
                <a:cs typeface="Times New Roman" pitchFamily="18" charset="0"/>
              </a:rPr>
              <a:t>«Подорож країною Інтернет»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6971" y="1142984"/>
            <a:ext cx="3897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Урок – казка</a:t>
            </a:r>
          </a:p>
          <a:p>
            <a:pPr algn="ctr"/>
            <a:endParaRPr lang="uk-UA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“ПОДОРОЖ КРАЇНОЮ </a:t>
            </a:r>
          </a:p>
          <a:p>
            <a:pPr algn="ctr"/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ІНТЕРНЕТ”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42908" y="464344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Веб-сторінки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сайти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для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дітей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Інтернеті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421" name="AutoShape 13" descr="&amp;Kcy;&amp;acy;&amp;rcy;&amp;tcy;&amp;icy;&amp;ncy;&amp;kcy;&amp;icy; &amp;pcy;&amp;ocy; &amp;zcy;&amp;acy;&amp;pcy;&amp;rcy;&amp;ocy;&amp;scy;&amp;ucy; &amp;kcy;&amp;acy;&amp;rcy;&amp;tcy;&amp;icy;&amp;ncy;&amp;kcy;&amp;acy; &amp;iukcy;&amp;ncy;&amp;tcy;&amp;iecy;&amp;rcy;&amp;ncy;&amp;ie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C:\Documents and Settings\UralSOFT\Рабочий стол\SID2019-U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695939"/>
            <a:ext cx="2035956" cy="1162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ralSOFT\Рабочий стол\DSCF9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715008" cy="4286257"/>
          </a:xfrm>
          <a:prstGeom prst="rect">
            <a:avLst/>
          </a:prstGeom>
          <a:noFill/>
        </p:spPr>
      </p:pic>
      <p:pic>
        <p:nvPicPr>
          <p:cNvPr id="18438" name="Picture 6" descr="C:\Documents and Settings\UralSOFT\Рабочий стол\фото  школа\Безпечний Інтернет\DSCF9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26" y="2946769"/>
            <a:ext cx="5214974" cy="3911231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42844" y="5857892"/>
            <a:ext cx="364333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Анкетування учнів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«Безпека в Інтернеті»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57166"/>
            <a:ext cx="34289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011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Перегляд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відеороликів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900113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9001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Безпечний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Інтернет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Найжахливіший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тиждень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Петрика»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42" name="AutoShape 10" descr="&amp;Kcy;&amp;acy;&amp;rcy;&amp;tcy;&amp;icy;&amp;ncy;&amp;kcy;&amp;icy; &amp;pcy;&amp;ocy; &amp;zcy;&amp;acy;&amp;pcy;&amp;rcy;&amp;ocy;&amp;scy;&amp;ucy; &amp;kcy;&amp;acy;&amp;rcy;&amp;tcy;&amp;icy;&amp;ncy;&amp;kcy;&amp;acy; &amp;iukcy;&amp;ncy;&amp;tcy;&amp;iecy;&amp;rcy;&amp;ncy;&amp;ie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&amp;Kcy;&amp;acy;&amp;rcy;&amp;tcy;&amp;icy;&amp;ncy;&amp;kcy;&amp;icy; &amp;pcy;&amp;ocy; &amp;zcy;&amp;acy;&amp;pcy;&amp;rcy;&amp;ocy;&amp;scy;&amp;ucy; &amp;kcy;&amp;acy;&amp;rcy;&amp;tcy;&amp;icy;&amp;ncy;&amp;kcy;&amp;acy; &amp;iukcy;&amp;ncy;&amp;tcy;&amp;iecy;&amp;rcy;&amp;ncy;&amp;ie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5" name="Picture 13" descr="C:\Documents and Settings\UralSOFT\Рабочий стол\[560X408]_111_20180718101858_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035983" cy="1357322"/>
          </a:xfrm>
          <a:prstGeom prst="rect">
            <a:avLst/>
          </a:prstGeom>
          <a:noFill/>
        </p:spPr>
      </p:pic>
      <p:pic>
        <p:nvPicPr>
          <p:cNvPr id="18446" name="Picture 14" descr="C:\Documents and Settings\UralSOFT\Рабочий стол\SID2019-U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72328" y="5675553"/>
            <a:ext cx="2071671" cy="1182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124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UralSOFT</dc:creator>
  <cp:lastModifiedBy>Tatjana</cp:lastModifiedBy>
  <cp:revision>8</cp:revision>
  <dcterms:created xsi:type="dcterms:W3CDTF">2019-02-18T07:56:11Z</dcterms:created>
  <dcterms:modified xsi:type="dcterms:W3CDTF">2019-02-18T19:23:23Z</dcterms:modified>
</cp:coreProperties>
</file>